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0" r:id="rId2"/>
    <p:sldId id="271" r:id="rId3"/>
  </p:sldIdLst>
  <p:sldSz cx="7561263" cy="10693400"/>
  <p:notesSz cx="6888163" cy="10020300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>
          <p15:clr>
            <a:srgbClr val="A4A3A4"/>
          </p15:clr>
        </p15:guide>
        <p15:guide id="2" orient="horz" pos="6725">
          <p15:clr>
            <a:srgbClr val="A4A3A4"/>
          </p15:clr>
        </p15:guide>
        <p15:guide id="3" orient="horz" pos="3368">
          <p15:clr>
            <a:srgbClr val="A4A3A4"/>
          </p15:clr>
        </p15:guide>
        <p15:guide id="4" orient="horz" pos="11">
          <p15:clr>
            <a:srgbClr val="A4A3A4"/>
          </p15:clr>
        </p15:guide>
        <p15:guide id="5" orient="horz" pos="1145">
          <p15:clr>
            <a:srgbClr val="A4A3A4"/>
          </p15:clr>
        </p15:guide>
        <p15:guide id="6" orient="horz" pos="4457">
          <p15:clr>
            <a:srgbClr val="A4A3A4"/>
          </p15:clr>
        </p15:guide>
        <p15:guide id="7" orient="horz" pos="5591">
          <p15:clr>
            <a:srgbClr val="A4A3A4"/>
          </p15:clr>
        </p15:guide>
        <p15:guide id="8" pos="238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hara Tsuyoshi" initials="OT" lastIdx="3" clrIdx="0"/>
  <p:cmAuthor id="2" name="Keiko" initials="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ABD5"/>
    <a:srgbClr val="FF9933"/>
    <a:srgbClr val="FF0066"/>
    <a:srgbClr val="FFCCCC"/>
    <a:srgbClr val="FF6699"/>
    <a:srgbClr val="FF8811"/>
    <a:srgbClr val="008BBC"/>
    <a:srgbClr val="FF6600"/>
    <a:srgbClr val="7538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4646" autoAdjust="0"/>
  </p:normalViewPr>
  <p:slideViewPr>
    <p:cSldViewPr snapToGrid="0" snapToObjects="1" showGuides="1">
      <p:cViewPr varScale="1">
        <p:scale>
          <a:sx n="48" d="100"/>
          <a:sy n="48" d="100"/>
        </p:scale>
        <p:origin x="1980" y="32"/>
      </p:cViewPr>
      <p:guideLst>
        <p:guide orient="horz" pos="2279"/>
        <p:guide orient="horz" pos="6725"/>
        <p:guide orient="horz" pos="3368"/>
        <p:guide orient="horz" pos="11"/>
        <p:guide orient="horz" pos="1145"/>
        <p:guide orient="horz" pos="4457"/>
        <p:guide orient="horz" pos="5591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拓一郎 渡辺" userId="e9a9b1e0337838f4" providerId="LiveId" clId="{DC8F6E26-DDE3-4552-A299-D9AF97DA9C16}"/>
    <pc:docChg chg="addSld delSld modSld">
      <pc:chgData name="拓一郎 渡辺" userId="e9a9b1e0337838f4" providerId="LiveId" clId="{DC8F6E26-DDE3-4552-A299-D9AF97DA9C16}" dt="2025-11-06T11:52:43.045" v="5" actId="47"/>
      <pc:docMkLst>
        <pc:docMk/>
      </pc:docMkLst>
      <pc:sldChg chg="del">
        <pc:chgData name="拓一郎 渡辺" userId="e9a9b1e0337838f4" providerId="LiveId" clId="{DC8F6E26-DDE3-4552-A299-D9AF97DA9C16}" dt="2025-11-06T11:52:41.399" v="4" actId="47"/>
        <pc:sldMkLst>
          <pc:docMk/>
          <pc:sldMk cId="3124159454" sldId="266"/>
        </pc:sldMkLst>
      </pc:sldChg>
      <pc:sldChg chg="del">
        <pc:chgData name="拓一郎 渡辺" userId="e9a9b1e0337838f4" providerId="LiveId" clId="{DC8F6E26-DDE3-4552-A299-D9AF97DA9C16}" dt="2025-11-06T11:52:43.045" v="5" actId="47"/>
        <pc:sldMkLst>
          <pc:docMk/>
          <pc:sldMk cId="902583446" sldId="269"/>
        </pc:sldMkLst>
      </pc:sldChg>
      <pc:sldChg chg="addSp new mod">
        <pc:chgData name="拓一郎 渡辺" userId="e9a9b1e0337838f4" providerId="LiveId" clId="{DC8F6E26-DDE3-4552-A299-D9AF97DA9C16}" dt="2025-11-06T11:49:58.103" v="1" actId="22"/>
        <pc:sldMkLst>
          <pc:docMk/>
          <pc:sldMk cId="2362657782" sldId="270"/>
        </pc:sldMkLst>
        <pc:picChg chg="add">
          <ac:chgData name="拓一郎 渡辺" userId="e9a9b1e0337838f4" providerId="LiveId" clId="{DC8F6E26-DDE3-4552-A299-D9AF97DA9C16}" dt="2025-11-06T11:49:58.103" v="1" actId="22"/>
          <ac:picMkLst>
            <pc:docMk/>
            <pc:sldMk cId="2362657782" sldId="270"/>
            <ac:picMk id="3" creationId="{AFCB073D-E72C-E688-BA7A-9DB171252990}"/>
          </ac:picMkLst>
        </pc:picChg>
      </pc:sldChg>
      <pc:sldChg chg="addSp new mod">
        <pc:chgData name="拓一郎 渡辺" userId="e9a9b1e0337838f4" providerId="LiveId" clId="{DC8F6E26-DDE3-4552-A299-D9AF97DA9C16}" dt="2025-11-06T11:52:06.320" v="3" actId="22"/>
        <pc:sldMkLst>
          <pc:docMk/>
          <pc:sldMk cId="1305116396" sldId="271"/>
        </pc:sldMkLst>
        <pc:picChg chg="add">
          <ac:chgData name="拓一郎 渡辺" userId="e9a9b1e0337838f4" providerId="LiveId" clId="{DC8F6E26-DDE3-4552-A299-D9AF97DA9C16}" dt="2025-11-06T11:52:06.320" v="3" actId="22"/>
          <ac:picMkLst>
            <pc:docMk/>
            <pc:sldMk cId="1305116396" sldId="271"/>
            <ac:picMk id="3" creationId="{69803FF1-CBF4-5A67-6223-793F70A4EAA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466" cy="501420"/>
          </a:xfrm>
          <a:prstGeom prst="rect">
            <a:avLst/>
          </a:prstGeom>
        </p:spPr>
        <p:txBody>
          <a:bodyPr vert="horz" lIns="93101" tIns="46552" rIns="93101" bIns="46552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074" y="0"/>
            <a:ext cx="2985465" cy="501420"/>
          </a:xfrm>
          <a:prstGeom prst="rect">
            <a:avLst/>
          </a:prstGeom>
        </p:spPr>
        <p:txBody>
          <a:bodyPr vert="horz" lIns="93101" tIns="46552" rIns="93101" bIns="46552" rtlCol="0"/>
          <a:lstStyle>
            <a:lvl1pPr algn="r">
              <a:defRPr sz="1200"/>
            </a:lvl1pPr>
          </a:lstStyle>
          <a:p>
            <a:fld id="{2C8876CA-643B-407B-A2CD-83814524C63A}" type="datetimeFigureOut">
              <a:rPr kumimoji="1" lang="ja-JP" altLang="en-US" smtClean="0"/>
              <a:t>2025/11/6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16138" y="750888"/>
            <a:ext cx="265588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1" tIns="46552" rIns="93101" bIns="4655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332" y="4759441"/>
            <a:ext cx="5511505" cy="4509538"/>
          </a:xfrm>
          <a:prstGeom prst="rect">
            <a:avLst/>
          </a:prstGeom>
        </p:spPr>
        <p:txBody>
          <a:bodyPr vert="horz" lIns="93101" tIns="46552" rIns="93101" bIns="4655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517271"/>
            <a:ext cx="2985466" cy="501419"/>
          </a:xfrm>
          <a:prstGeom prst="rect">
            <a:avLst/>
          </a:prstGeom>
        </p:spPr>
        <p:txBody>
          <a:bodyPr vert="horz" lIns="93101" tIns="46552" rIns="93101" bIns="46552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074" y="9517271"/>
            <a:ext cx="2985465" cy="501419"/>
          </a:xfrm>
          <a:prstGeom prst="rect">
            <a:avLst/>
          </a:prstGeom>
        </p:spPr>
        <p:txBody>
          <a:bodyPr vert="horz" lIns="93101" tIns="46552" rIns="93101" bIns="46552" rtlCol="0" anchor="b"/>
          <a:lstStyle>
            <a:lvl1pPr algn="r">
              <a:defRPr sz="1200"/>
            </a:lvl1pPr>
          </a:lstStyle>
          <a:p>
            <a:fld id="{14D31833-EB25-415A-9316-B1496B8840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589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7"/>
          <p:cNvSpPr>
            <a:spLocks noGrp="1"/>
          </p:cNvSpPr>
          <p:nvPr>
            <p:ph type="pic" sz="quarter" idx="10" hasCustomPrompt="1"/>
          </p:nvPr>
        </p:nvSpPr>
        <p:spPr>
          <a:xfrm rot="21406943">
            <a:off x="1415830" y="2571677"/>
            <a:ext cx="2362605" cy="1660169"/>
          </a:xfrm>
          <a:blipFill dpi="0" rotWithShape="1"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2" name="図プレースホルダー 7"/>
          <p:cNvSpPr>
            <a:spLocks noGrp="1"/>
          </p:cNvSpPr>
          <p:nvPr>
            <p:ph type="pic" sz="quarter" idx="11" hasCustomPrompt="1"/>
          </p:nvPr>
        </p:nvSpPr>
        <p:spPr>
          <a:xfrm rot="21217186">
            <a:off x="4657847" y="3218367"/>
            <a:ext cx="2362605" cy="1660169"/>
          </a:xfrm>
          <a:blipFill dpi="0" rotWithShape="1"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12" hasCustomPrompt="1"/>
          </p:nvPr>
        </p:nvSpPr>
        <p:spPr>
          <a:xfrm rot="275178">
            <a:off x="4122934" y="5388543"/>
            <a:ext cx="2362605" cy="1660169"/>
          </a:xfrm>
          <a:blipFill dpi="0" rotWithShape="1"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tile tx="0" ty="0" sx="100000" sy="100000" flip="none" algn="ctr"/>
          </a:blipFill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0000"/>
                </a:solidFill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42837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スライド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938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58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78064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78064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D7F4BE5E-49AD-4A1F-899F-27EDDE3EAFD8}" type="datetimeFigureOut">
              <a:rPr lang="ja-JP" altLang="en-US" smtClean="0"/>
              <a:pPr/>
              <a:t>2025/11/6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fld id="{332BD8D6-8B9A-449D-A6F9-F5811F654A4C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1969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メイリオ" pitchFamily="50" charset="-128"/>
          <a:ea typeface="メイリオ" pitchFamily="50" charset="-128"/>
          <a:cs typeface="メイリオ" pitchFamily="50" charset="-128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FCB073D-E72C-E688-BA7A-9DB171252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1" y="0"/>
            <a:ext cx="7527340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657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9803FF1-CBF4-5A67-6223-793F70A4E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4" y="0"/>
            <a:ext cx="7541194" cy="1069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16396"/>
      </p:ext>
    </p:extLst>
  </p:cSld>
  <p:clrMapOvr>
    <a:masterClrMapping/>
  </p:clrMapOvr>
</p:sld>
</file>

<file path=ppt/theme/theme1.xml><?xml version="1.0" encoding="utf-8"?>
<a:theme xmlns:a="http://schemas.openxmlformats.org/drawingml/2006/main" name="21842_flyer_haru_walkrall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フライヤーサンプル</Template>
  <TotalTime>1532</TotalTime>
  <Words>0</Words>
  <Application>Microsoft Office PowerPoint</Application>
  <PresentationFormat>ユーザー設定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メイリオ</vt:lpstr>
      <vt:lpstr>Arial</vt:lpstr>
      <vt:lpstr>Calibri</vt:lpstr>
      <vt:lpstr>21842_flyer_haru_walkrally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小谷拓男</dc:creator>
  <cp:lastModifiedBy>拓一郎 渡辺</cp:lastModifiedBy>
  <cp:revision>111</cp:revision>
  <cp:lastPrinted>2025-10-01T07:31:28Z</cp:lastPrinted>
  <dcterms:created xsi:type="dcterms:W3CDTF">2018-11-15T11:51:27Z</dcterms:created>
  <dcterms:modified xsi:type="dcterms:W3CDTF">2025-11-06T11:52:52Z</dcterms:modified>
</cp:coreProperties>
</file>